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898" r:id="rId4"/>
    <p:sldId id="259" r:id="rId5"/>
    <p:sldId id="260" r:id="rId6"/>
    <p:sldId id="261" r:id="rId7"/>
    <p:sldId id="262" r:id="rId8"/>
    <p:sldId id="755" r:id="rId9"/>
    <p:sldId id="849" r:id="rId10"/>
    <p:sldId id="903" r:id="rId11"/>
    <p:sldId id="904" r:id="rId12"/>
    <p:sldId id="905" r:id="rId13"/>
    <p:sldId id="859" r:id="rId14"/>
    <p:sldId id="906" r:id="rId15"/>
    <p:sldId id="897" r:id="rId16"/>
    <p:sldId id="907" r:id="rId17"/>
    <p:sldId id="899" r:id="rId18"/>
    <p:sldId id="908" r:id="rId19"/>
    <p:sldId id="867" r:id="rId20"/>
    <p:sldId id="407" r:id="rId21"/>
    <p:sldId id="417" r:id="rId22"/>
    <p:sldId id="281" r:id="rId23"/>
    <p:sldId id="275" r:id="rId24"/>
    <p:sldId id="276" r:id="rId25"/>
    <p:sldId id="277" r:id="rId26"/>
    <p:sldId id="278" r:id="rId27"/>
    <p:sldId id="283" r:id="rId28"/>
    <p:sldId id="284" r:id="rId29"/>
    <p:sldId id="309" r:id="rId30"/>
    <p:sldId id="310" r:id="rId31"/>
    <p:sldId id="288" r:id="rId32"/>
    <p:sldId id="289" r:id="rId33"/>
    <p:sldId id="581" r:id="rId34"/>
    <p:sldId id="312" r:id="rId35"/>
    <p:sldId id="313" r:id="rId36"/>
    <p:sldId id="31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D87CF863-8356-4D38-B598-4072AC0E88D0}"/>
    <pc:docChg chg="undo custSel addSld delSld modSld">
      <pc:chgData name="faizul alfalah" userId="b097e28588539e7c" providerId="LiveId" clId="{D87CF863-8356-4D38-B598-4072AC0E88D0}" dt="2023-01-31T08:16:23.371" v="136" actId="20577"/>
      <pc:docMkLst>
        <pc:docMk/>
      </pc:docMkLst>
      <pc:sldChg chg="modSp mod">
        <pc:chgData name="faizul alfalah" userId="b097e28588539e7c" providerId="LiveId" clId="{D87CF863-8356-4D38-B598-4072AC0E88D0}" dt="2023-01-31T08:07:16.058" v="8"/>
        <pc:sldMkLst>
          <pc:docMk/>
          <pc:sldMk cId="3797788386" sldId="849"/>
        </pc:sldMkLst>
        <pc:spChg chg="mod">
          <ac:chgData name="faizul alfalah" userId="b097e28588539e7c" providerId="LiveId" clId="{D87CF863-8356-4D38-B598-4072AC0E88D0}" dt="2023-01-31T08:06:52.465" v="7"/>
          <ac:spMkLst>
            <pc:docMk/>
            <pc:sldMk cId="3797788386" sldId="849"/>
            <ac:spMk id="4" creationId="{00000000-0000-0000-0000-000000000000}"/>
          </ac:spMkLst>
        </pc:spChg>
        <pc:spChg chg="mod">
          <ac:chgData name="faizul alfalah" userId="b097e28588539e7c" providerId="LiveId" clId="{D87CF863-8356-4D38-B598-4072AC0E88D0}" dt="2023-01-31T08:06:31.031" v="4" actId="20577"/>
          <ac:spMkLst>
            <pc:docMk/>
            <pc:sldMk cId="3797788386" sldId="849"/>
            <ac:spMk id="5" creationId="{00000000-0000-0000-0000-000000000000}"/>
          </ac:spMkLst>
        </pc:spChg>
        <pc:spChg chg="mod">
          <ac:chgData name="faizul alfalah" userId="b097e28588539e7c" providerId="LiveId" clId="{D87CF863-8356-4D38-B598-4072AC0E88D0}" dt="2023-01-31T08:07:16.058" v="8"/>
          <ac:spMkLst>
            <pc:docMk/>
            <pc:sldMk cId="3797788386" sldId="849"/>
            <ac:spMk id="6" creationId="{DF3260D5-42C0-2C4B-3968-D6008821F100}"/>
          </ac:spMkLst>
        </pc:spChg>
      </pc:sldChg>
      <pc:sldChg chg="modSp del mod">
        <pc:chgData name="faizul alfalah" userId="b097e28588539e7c" providerId="LiveId" clId="{D87CF863-8356-4D38-B598-4072AC0E88D0}" dt="2023-01-31T08:08:12.353" v="14" actId="47"/>
        <pc:sldMkLst>
          <pc:docMk/>
          <pc:sldMk cId="302995582" sldId="888"/>
        </pc:sldMkLst>
        <pc:spChg chg="mod">
          <ac:chgData name="faizul alfalah" userId="b097e28588539e7c" providerId="LiveId" clId="{D87CF863-8356-4D38-B598-4072AC0E88D0}" dt="2023-01-31T08:08:05.053" v="13" actId="20577"/>
          <ac:spMkLst>
            <pc:docMk/>
            <pc:sldMk cId="302995582" sldId="888"/>
            <ac:spMk id="5" creationId="{00000000-0000-0000-0000-000000000000}"/>
          </ac:spMkLst>
        </pc:spChg>
      </pc:sldChg>
      <pc:sldChg chg="delSp modSp add mod setBg">
        <pc:chgData name="faizul alfalah" userId="b097e28588539e7c" providerId="LiveId" clId="{D87CF863-8356-4D38-B598-4072AC0E88D0}" dt="2023-01-31T08:09:08.732" v="20" actId="478"/>
        <pc:sldMkLst>
          <pc:docMk/>
          <pc:sldMk cId="917903434" sldId="902"/>
        </pc:sldMkLst>
        <pc:spChg chg="del">
          <ac:chgData name="faizul alfalah" userId="b097e28588539e7c" providerId="LiveId" clId="{D87CF863-8356-4D38-B598-4072AC0E88D0}" dt="2023-01-31T08:09:08.732" v="20" actId="478"/>
          <ac:spMkLst>
            <pc:docMk/>
            <pc:sldMk cId="917903434" sldId="902"/>
            <ac:spMk id="2" creationId="{00000000-0000-0000-0000-000000000000}"/>
          </ac:spMkLst>
        </pc:spChg>
        <pc:spChg chg="mod">
          <ac:chgData name="faizul alfalah" userId="b097e28588539e7c" providerId="LiveId" clId="{D87CF863-8356-4D38-B598-4072AC0E88D0}" dt="2023-01-31T08:08:44.002" v="18"/>
          <ac:spMkLst>
            <pc:docMk/>
            <pc:sldMk cId="917903434" sldId="902"/>
            <ac:spMk id="4" creationId="{00000000-0000-0000-0000-000000000000}"/>
          </ac:spMkLst>
        </pc:spChg>
        <pc:spChg chg="del">
          <ac:chgData name="faizul alfalah" userId="b097e28588539e7c" providerId="LiveId" clId="{D87CF863-8356-4D38-B598-4072AC0E88D0}" dt="2023-01-31T08:09:07.213" v="19" actId="478"/>
          <ac:spMkLst>
            <pc:docMk/>
            <pc:sldMk cId="917903434" sldId="902"/>
            <ac:spMk id="6" creationId="{DF3260D5-42C0-2C4B-3968-D6008821F100}"/>
          </ac:spMkLst>
        </pc:spChg>
      </pc:sldChg>
      <pc:sldChg chg="addSp delSp modSp add mod setBg">
        <pc:chgData name="faizul alfalah" userId="b097e28588539e7c" providerId="LiveId" clId="{D87CF863-8356-4D38-B598-4072AC0E88D0}" dt="2023-01-31T08:12:49.202" v="72" actId="1076"/>
        <pc:sldMkLst>
          <pc:docMk/>
          <pc:sldMk cId="521640841" sldId="903"/>
        </pc:sldMkLst>
        <pc:spChg chg="mod">
          <ac:chgData name="faizul alfalah" userId="b097e28588539e7c" providerId="LiveId" clId="{D87CF863-8356-4D38-B598-4072AC0E88D0}" dt="2023-01-31T08:12:06.539" v="69" actId="1036"/>
          <ac:spMkLst>
            <pc:docMk/>
            <pc:sldMk cId="521640841" sldId="903"/>
            <ac:spMk id="3" creationId="{00000000-0000-0000-0000-000000000000}"/>
          </ac:spMkLst>
        </pc:spChg>
        <pc:spChg chg="add del mod">
          <ac:chgData name="faizul alfalah" userId="b097e28588539e7c" providerId="LiveId" clId="{D87CF863-8356-4D38-B598-4072AC0E88D0}" dt="2023-01-31T08:12:43.609" v="71" actId="478"/>
          <ac:spMkLst>
            <pc:docMk/>
            <pc:sldMk cId="521640841" sldId="903"/>
            <ac:spMk id="5" creationId="{309B61F1-A3AA-A4DE-2170-18176885B1A0}"/>
          </ac:spMkLst>
        </pc:spChg>
        <pc:picChg chg="del">
          <ac:chgData name="faizul alfalah" userId="b097e28588539e7c" providerId="LiveId" clId="{D87CF863-8356-4D38-B598-4072AC0E88D0}" dt="2023-01-31T08:09:54.085" v="22" actId="478"/>
          <ac:picMkLst>
            <pc:docMk/>
            <pc:sldMk cId="521640841" sldId="903"/>
            <ac:picMk id="4" creationId="{2C0C5E37-4282-F0C3-09AA-F94DB24DD4FE}"/>
          </ac:picMkLst>
        </pc:picChg>
        <pc:picChg chg="del">
          <ac:chgData name="faizul alfalah" userId="b097e28588539e7c" providerId="LiveId" clId="{D87CF863-8356-4D38-B598-4072AC0E88D0}" dt="2023-01-31T08:09:58.555" v="23" actId="478"/>
          <ac:picMkLst>
            <pc:docMk/>
            <pc:sldMk cId="521640841" sldId="903"/>
            <ac:picMk id="7" creationId="{BDA2B45D-6708-6695-EF13-5A6400D9FCC9}"/>
          </ac:picMkLst>
        </pc:picChg>
        <pc:picChg chg="add mod">
          <ac:chgData name="faizul alfalah" userId="b097e28588539e7c" providerId="LiveId" clId="{D87CF863-8356-4D38-B598-4072AC0E88D0}" dt="2023-01-31T08:12:49.202" v="72" actId="1076"/>
          <ac:picMkLst>
            <pc:docMk/>
            <pc:sldMk cId="521640841" sldId="903"/>
            <ac:picMk id="9" creationId="{74CE5D29-0450-0118-C59D-4BBD78DCFE76}"/>
          </ac:picMkLst>
        </pc:picChg>
      </pc:sldChg>
      <pc:sldChg chg="addSp delSp modSp add mod">
        <pc:chgData name="faizul alfalah" userId="b097e28588539e7c" providerId="LiveId" clId="{D87CF863-8356-4D38-B598-4072AC0E88D0}" dt="2023-01-31T08:15:08.112" v="110" actId="1036"/>
        <pc:sldMkLst>
          <pc:docMk/>
          <pc:sldMk cId="2203599381" sldId="904"/>
        </pc:sldMkLst>
        <pc:spChg chg="mod">
          <ac:chgData name="faizul alfalah" userId="b097e28588539e7c" providerId="LiveId" clId="{D87CF863-8356-4D38-B598-4072AC0E88D0}" dt="2023-01-31T08:15:08.112" v="110" actId="1036"/>
          <ac:spMkLst>
            <pc:docMk/>
            <pc:sldMk cId="2203599381" sldId="904"/>
            <ac:spMk id="3" creationId="{00000000-0000-0000-0000-000000000000}"/>
          </ac:spMkLst>
        </pc:spChg>
        <pc:spChg chg="add del mod">
          <ac:chgData name="faizul alfalah" userId="b097e28588539e7c" providerId="LiveId" clId="{D87CF863-8356-4D38-B598-4072AC0E88D0}" dt="2023-01-31T08:14:44.558" v="92" actId="478"/>
          <ac:spMkLst>
            <pc:docMk/>
            <pc:sldMk cId="2203599381" sldId="904"/>
            <ac:spMk id="4" creationId="{32C75570-5C9B-8B9E-97CD-950CFDDDE850}"/>
          </ac:spMkLst>
        </pc:spChg>
        <pc:picChg chg="add mod">
          <ac:chgData name="faizul alfalah" userId="b097e28588539e7c" providerId="LiveId" clId="{D87CF863-8356-4D38-B598-4072AC0E88D0}" dt="2023-01-31T08:14:48.825" v="104" actId="1036"/>
          <ac:picMkLst>
            <pc:docMk/>
            <pc:sldMk cId="2203599381" sldId="904"/>
            <ac:picMk id="7" creationId="{80FEA4C1-39DB-DF2D-E99D-A7AE4F27CDEE}"/>
          </ac:picMkLst>
        </pc:picChg>
        <pc:picChg chg="del mod">
          <ac:chgData name="faizul alfalah" userId="b097e28588539e7c" providerId="LiveId" clId="{D87CF863-8356-4D38-B598-4072AC0E88D0}" dt="2023-01-31T08:13:48.304" v="75" actId="478"/>
          <ac:picMkLst>
            <pc:docMk/>
            <pc:sldMk cId="2203599381" sldId="904"/>
            <ac:picMk id="9" creationId="{74CE5D29-0450-0118-C59D-4BBD78DCFE76}"/>
          </ac:picMkLst>
        </pc:picChg>
      </pc:sldChg>
      <pc:sldChg chg="modSp add mod">
        <pc:chgData name="faizul alfalah" userId="b097e28588539e7c" providerId="LiveId" clId="{D87CF863-8356-4D38-B598-4072AC0E88D0}" dt="2023-01-31T08:16:23.371" v="136" actId="20577"/>
        <pc:sldMkLst>
          <pc:docMk/>
          <pc:sldMk cId="1246485424" sldId="905"/>
        </pc:sldMkLst>
        <pc:spChg chg="mod">
          <ac:chgData name="faizul alfalah" userId="b097e28588539e7c" providerId="LiveId" clId="{D87CF863-8356-4D38-B598-4072AC0E88D0}" dt="2023-01-31T08:16:23.371" v="136" actId="20577"/>
          <ac:spMkLst>
            <pc:docMk/>
            <pc:sldMk cId="1246485424" sldId="90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2069" y="5867400"/>
            <a:ext cx="7979862" cy="769441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12 Rejab 1444H  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/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 3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Februari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2023M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8624"/>
            <a:ext cx="1001465" cy="119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1553" y="108624"/>
            <a:ext cx="88362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Hal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400300" y="1075440"/>
            <a:ext cx="4343400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05 / 2023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785408"/>
            <a:ext cx="83820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>
                <a:ln w="11430"/>
                <a:solidFill>
                  <a:srgbClr val="C00000"/>
                </a:solidFill>
                <a:effectLst/>
                <a:latin typeface="Arial Black" pitchFamily="34" charset="0"/>
              </a:rPr>
              <a:t>AMARAN TERHADAP ORANG YANG MENGABAIKAN SOLAT</a:t>
            </a: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8" y="1752600"/>
            <a:ext cx="87849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</a:p>
          <a:p>
            <a:pPr algn="ctr"/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urusan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paling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penting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sisiku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ialah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oleh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sesiapa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memelihara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memelihara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agamanya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sesiapa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mensia-siakannya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lain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daripada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adalah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lebih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mudah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disia-siakan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habuan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Islam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 yang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meninggalkan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</a:t>
            </a:r>
            <a:endParaRPr lang="en-US" sz="2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Saidina Umar R.A. </a:t>
            </a:r>
            <a:r>
              <a:rPr lang="sv-SE" sz="24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berkata:</a:t>
            </a:r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8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3434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Kemudian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digantikan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oleh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keturunan-keturunan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mencuaikan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serta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menurut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hawa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nafsu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melakukan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maksiat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);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menghadapi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azab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neraka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)”.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990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Mariam ayat 59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9656C0-E3CF-A299-7F29-C14F1F3F5853}"/>
              </a:ext>
            </a:extLst>
          </p:cNvPr>
          <p:cNvSpPr txBox="1"/>
          <p:nvPr/>
        </p:nvSpPr>
        <p:spPr>
          <a:xfrm>
            <a:off x="2058907" y="218361"/>
            <a:ext cx="5026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AMARAN MENGABAIKAN SOLAT</a:t>
            </a:r>
            <a:endParaRPr lang="en-MY" sz="2800" b="1" u="sng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2B439932-BACC-1246-5AF5-ACA2A4BF0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1" y="2340016"/>
            <a:ext cx="7924877" cy="16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5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3434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kecelakaan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besar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orang-orang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ahli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iaitu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berkeadaan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lalai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daripada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menyempurnakan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990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Al-Ma’un ayat 4 &amp; 5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9656C0-E3CF-A299-7F29-C14F1F3F5853}"/>
              </a:ext>
            </a:extLst>
          </p:cNvPr>
          <p:cNvSpPr txBox="1"/>
          <p:nvPr/>
        </p:nvSpPr>
        <p:spPr>
          <a:xfrm>
            <a:off x="2058907" y="218361"/>
            <a:ext cx="5026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AMARAN MENGABAIKAN SOLAT</a:t>
            </a:r>
            <a:endParaRPr lang="en-MY" sz="2800" b="1" u="sng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89D57B65-A2B4-12A9-3451-64848D11E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1" y="2667000"/>
            <a:ext cx="7924877" cy="969828"/>
          </a:xfrm>
          <a:prstGeom prst="rect">
            <a:avLst/>
          </a:prstGeom>
          <a:effectLst>
            <a:glow rad="50800">
              <a:schemeClr val="bg1">
                <a:alpha val="9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117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C000"/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BAHAYA MENINGGALKAN </a:t>
            </a:r>
            <a:r>
              <a:rPr lang="sv-S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SOLAT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1732282"/>
            <a:ext cx="7696200" cy="12954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Mudah terjerumus ke dalam perkara maksiat dan syirik kepada Allah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3F439B8B-1F99-6AFA-4D85-D94E667331E6}"/>
              </a:ext>
            </a:extLst>
          </p:cNvPr>
          <p:cNvSpPr/>
          <p:nvPr/>
        </p:nvSpPr>
        <p:spPr>
          <a:xfrm>
            <a:off x="771525" y="3429000"/>
            <a:ext cx="7569994" cy="12954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 mendapat perlindungan Allah dan Rasul-Nya. 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DA1E8676-AEBC-736C-7D08-BBFCB2BCC433}"/>
              </a:ext>
            </a:extLst>
          </p:cNvPr>
          <p:cNvSpPr/>
          <p:nvPr/>
        </p:nvSpPr>
        <p:spPr>
          <a:xfrm>
            <a:off x="761365" y="5105400"/>
            <a:ext cx="7569994" cy="12954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Segala amal kebajikannya tidak diterima Allah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7F731586-C786-E58D-49AB-11B745705CB6}"/>
              </a:ext>
            </a:extLst>
          </p:cNvPr>
          <p:cNvSpPr/>
          <p:nvPr/>
        </p:nvSpPr>
        <p:spPr>
          <a:xfrm>
            <a:off x="341947" y="1351282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EF897E11-4CCB-C349-6E84-8293DD3667D8}"/>
              </a:ext>
            </a:extLst>
          </p:cNvPr>
          <p:cNvSpPr/>
          <p:nvPr/>
        </p:nvSpPr>
        <p:spPr>
          <a:xfrm>
            <a:off x="341946" y="3027682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A36AC4A8-CB62-ED6D-2A81-775C30992455}"/>
              </a:ext>
            </a:extLst>
          </p:cNvPr>
          <p:cNvSpPr/>
          <p:nvPr/>
        </p:nvSpPr>
        <p:spPr>
          <a:xfrm>
            <a:off x="341945" y="4682489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1FE1F87D-98FA-E885-321E-2BB98739D6B3}"/>
              </a:ext>
            </a:extLst>
          </p:cNvPr>
          <p:cNvSpPr/>
          <p:nvPr/>
        </p:nvSpPr>
        <p:spPr>
          <a:xfrm>
            <a:off x="761365" y="1732282"/>
            <a:ext cx="7696200" cy="12954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Darahnya tidak dihormati di sisi Islam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3F439B8B-1F99-6AFA-4D85-D94E667331E6}"/>
              </a:ext>
            </a:extLst>
          </p:cNvPr>
          <p:cNvSpPr/>
          <p:nvPr/>
        </p:nvSpPr>
        <p:spPr>
          <a:xfrm>
            <a:off x="761365" y="3429000"/>
            <a:ext cx="7569994" cy="12954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 ada baginya cahaya, hujah dan keselamatan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6839A8AE-46A1-E1A6-C213-8654A842CFE2}"/>
              </a:ext>
            </a:extLst>
          </p:cNvPr>
          <p:cNvSpPr/>
          <p:nvPr/>
        </p:nvSpPr>
        <p:spPr>
          <a:xfrm>
            <a:off x="761365" y="5105400"/>
            <a:ext cx="7569994" cy="12954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Hilang keberkatan dalam hidup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E5A215F-38CF-E1F9-492F-D2A1E45174FB}"/>
              </a:ext>
            </a:extLst>
          </p:cNvPr>
          <p:cNvSpPr/>
          <p:nvPr/>
        </p:nvSpPr>
        <p:spPr>
          <a:xfrm>
            <a:off x="152400" y="228600"/>
            <a:ext cx="8839200" cy="990600"/>
          </a:xfrm>
          <a:prstGeom prst="ellipse">
            <a:avLst/>
          </a:prstGeom>
          <a:gradFill>
            <a:gsLst>
              <a:gs pos="0">
                <a:srgbClr val="C00000"/>
              </a:gs>
              <a:gs pos="80000">
                <a:srgbClr val="FF0000"/>
              </a:gs>
              <a:gs pos="100000">
                <a:srgbClr val="FFC000"/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BAHAYA </a:t>
            </a:r>
            <a:r>
              <a:rPr lang="sv-S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MENINGGALKAN </a:t>
            </a:r>
            <a:r>
              <a:rPr lang="sv-S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SOLAT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EB5FCF2E-AA87-F3F7-F73C-579B2F99826F}"/>
              </a:ext>
            </a:extLst>
          </p:cNvPr>
          <p:cNvSpPr/>
          <p:nvPr/>
        </p:nvSpPr>
        <p:spPr>
          <a:xfrm>
            <a:off x="341947" y="1351282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27047E40-7A91-E1AC-3815-5DCA53B1C80F}"/>
              </a:ext>
            </a:extLst>
          </p:cNvPr>
          <p:cNvSpPr/>
          <p:nvPr/>
        </p:nvSpPr>
        <p:spPr>
          <a:xfrm>
            <a:off x="341947" y="3003552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113A616B-545B-B119-B965-0CE704505518}"/>
              </a:ext>
            </a:extLst>
          </p:cNvPr>
          <p:cNvSpPr/>
          <p:nvPr/>
        </p:nvSpPr>
        <p:spPr>
          <a:xfrm>
            <a:off x="341947" y="4724400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4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1371600" y="219165"/>
            <a:ext cx="6629400" cy="5334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MENURUT PERUNDANGAN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990600"/>
            <a:ext cx="8077199" cy="5386090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Seksyen 16, Enakmen Kesalahan Jenayah </a:t>
            </a:r>
          </a:p>
          <a:p>
            <a:pPr algn="ctr"/>
            <a:r>
              <a:rPr lang="pt-BR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Syariah (Takzir) Terengganu 2001, Bahagian III :</a:t>
            </a:r>
          </a:p>
          <a:p>
            <a:pPr algn="ctr"/>
            <a:endParaRPr lang="pt-BR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Mana-mana orang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lelaki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mukallaf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yang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menunaikan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Jumaat di masjid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kecuali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terdapat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keadaan-keadaan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dibenarkan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oleh Hukum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Syara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adalah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melakukan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kesalahan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dan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disabitkan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boleh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didenda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melebihi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tiga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ribu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ringgit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dipenjara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selama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tempoh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melebihi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dua 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tahun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kedua-duanya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7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1371600" y="219165"/>
            <a:ext cx="6629400" cy="5334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MENURUT PERUNDANGAN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252240"/>
            <a:ext cx="8077199" cy="4462760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Seksyen 18 :</a:t>
            </a:r>
          </a:p>
          <a:p>
            <a:pPr algn="ctr"/>
            <a:endParaRPr lang="pt-BR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Mana-mana orang yang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mukallaf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menunaikan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fardu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tanpa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keuzuran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syarie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adalah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melakukan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suatu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kesalahan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disabitkan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boleh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didenda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melebihi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lima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ribu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ringgit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dipenjara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selama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tempoh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melebihi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tiga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tahun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kedua-duanya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2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228600"/>
            <a:ext cx="425629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أَعُوذُ بِاللهِ مِنَ الشَّيْطَانِ الرَّجِيمِ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352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400" b="1" dirty="0"/>
              <a:t>Maksudnya </a:t>
            </a:r>
            <a:r>
              <a:rPr lang="ms-MY" sz="2400" dirty="0">
                <a:solidFill>
                  <a:srgbClr val="002060"/>
                </a:solidFill>
              </a:rPr>
              <a:t>:</a:t>
            </a:r>
            <a:r>
              <a:rPr lang="ms-MY" sz="2400" b="1" dirty="0">
                <a:solidFill>
                  <a:srgbClr val="002060"/>
                </a:solidFill>
              </a:rPr>
              <a:t> “Wahai orang-orang yang beriman! Peliharalah diri kamu dan keluarga kamu dari neraka yang bahan-bahan bakarannya: manusia dan batu (berhala); neraka itu dijaga dan dikawal oleh malaikat-malaikat yang keras kasar (layanannya); mereka tidak menderhaka kepada Allah dalam segala yang diperintahkan-Nya kepada mereka, dan mereka pula tetap melakukan segala yang diperintahkan”. </a:t>
            </a:r>
          </a:p>
          <a:p>
            <a:pPr algn="just"/>
            <a:r>
              <a:rPr lang="ms-MY" sz="2400" b="1" dirty="0">
                <a:solidFill>
                  <a:srgbClr val="002060"/>
                </a:solidFill>
              </a:rPr>
              <a:t>                                             	Surah at Tahriim  : ayat 6</a:t>
            </a:r>
          </a:p>
        </p:txBody>
      </p:sp>
      <p:pic>
        <p:nvPicPr>
          <p:cNvPr id="7" name="Picture 6" descr="Shape">
            <a:extLst>
              <a:ext uri="{FF2B5EF4-FFF2-40B4-BE49-F238E27FC236}">
                <a16:creationId xmlns:a16="http://schemas.microsoft.com/office/drawing/2014/main" xmlns="" id="{EBF82EF0-9AA8-9517-FAEB-37C9977B7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" y="838200"/>
            <a:ext cx="7850062" cy="2743227"/>
          </a:xfrm>
          <a:prstGeom prst="rect">
            <a:avLst/>
          </a:prstGeom>
          <a:effectLst>
            <a:glow rad="50800">
              <a:schemeClr val="bg1">
                <a:alpha val="9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833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8640288" cy="156966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لَا إِلَهَ إِلَّا اللهُ الْمَلِكُ الْحَقُّ الْمُبِيْنُ، </a:t>
            </a:r>
            <a:endParaRPr lang="ar-SA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أَنَّ مُحَمَّدًا عَبْدُهُ وَرَسُوْلُهُ أَفْضَلُ الْخَلْقِ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أَجْمَعِيْنَ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</a:t>
            </a:r>
            <a:endParaRPr lang="ar-SA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594" y="2743200"/>
            <a:ext cx="8343406" cy="3262432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Memiliki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kerajaan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Nyata</a:t>
            </a:r>
            <a:endParaRPr lang="en-US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sebaik-baik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makhluk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07043"/>
            <a:ext cx="8199911" cy="5293757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3200" b="1" dirty="0">
                <a:solidFill>
                  <a:srgbClr val="C00000"/>
                </a:solidFill>
              </a:rPr>
              <a:t>Ya Allah, wahai Zat Yang Maha Pengasih...</a:t>
            </a:r>
          </a:p>
          <a:p>
            <a:pPr algn="ctr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Hindarilah kami daripada segala malapetaka, bala bencana dan wabak penyakit, daripada kekejian dan kemungkaran, daripada pelbagai persengketaan, kekejaman dan huru hara, daripada kesulitan dan kesengsaraan, yang nampak mahupun yang tersembunyi.</a:t>
            </a:r>
          </a:p>
          <a:p>
            <a:pPr algn="just"/>
            <a:endParaRPr lang="ms-MY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2800" b="1" dirty="0">
                <a:solidFill>
                  <a:srgbClr val="20431D"/>
                </a:solidFill>
              </a:rPr>
              <a:t>Sesungguhnya Engkau Maha Berkuasa</a:t>
            </a:r>
          </a:p>
          <a:p>
            <a:pPr algn="ctr"/>
            <a:r>
              <a:rPr lang="ms-MY" sz="2800" b="1" dirty="0">
                <a:solidFill>
                  <a:srgbClr val="20431D"/>
                </a:solidFill>
              </a:rPr>
              <a:t> atas segala sesuatu...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4801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 آتِنَا فِي الدُّنْيَا حَسَنَةً وَفِي الآخِرَةِ حَسَنَةً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وَقِنَا عَذَابَ النَّارِ</a:t>
            </a:r>
            <a:endParaRPr lang="en-US" sz="5400" b="1" dirty="0">
              <a:solidFill>
                <a:srgbClr val="C0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عَلَى نِعَمِهِ يَزِدْكُمْ،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21140"/>
            <a:ext cx="8382001" cy="2123658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اَلَّلهُمَّ صَلِّ وَسَلِّمْ عَلَى سَيِّدِنَا وَمَوْلَانَا مُحَمَّدٍ أَشْرَفِ الْأَنْبِيَاءِ وَالْمُرْسَلِيْنَ، وَعَلَى آَلِهِ وَأَصْحَابِهِ وَمَنْ تَبِعَهُمْ بِإِحْسَانٍ إِلَى يَوْمِ الدِّيْنِ</a:t>
            </a:r>
            <a:endParaRPr lang="ar-SA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8382001" cy="3108543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pimpinan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semulia-mulia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secara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498937"/>
            <a:ext cx="7942843" cy="1015663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اتَّقُوْا اللهَ وَأَطِيْعُوْهُ لَعَلَّكُمْ تُرْحَمُوْنَ</a:t>
            </a:r>
            <a:endParaRPr lang="ar-SA" sz="6000" b="1" dirty="0">
              <a:solidFill>
                <a:srgbClr val="EFF8BA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90800"/>
            <a:ext cx="8077200" cy="3970318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sama-sama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berusaha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meningkatkan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ketakwaan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ketaatan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s.w.t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memastikan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suruhan-Nya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dilaksanakan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larangan-Nya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ditinggalkan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s-ES" sz="28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Antara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suruhan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wajib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dilaksanakan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haram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diabaikan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fardhu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lima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waktu</a:t>
            </a:r>
            <a:endParaRPr lang="en-U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317136"/>
            <a:ext cx="6172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4393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 Februari 2023 </a:t>
            </a:r>
            <a:r>
              <a:rPr lang="fi-FI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Bersamaan </a:t>
            </a:r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 Rejab1444 H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" y="2057400"/>
            <a:ext cx="8305800" cy="378565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i-FI" sz="6000" b="1" dirty="0">
                <a:ln w="11430"/>
                <a:solidFill>
                  <a:srgbClr val="C00000"/>
                </a:solidFill>
                <a:effectLst>
                  <a:glow rad="203200">
                    <a:schemeClr val="bg1"/>
                  </a:glow>
                  <a:outerShdw dist="40000" dir="5040000" sx="18000" sy="18000" algn="tl">
                    <a:schemeClr val="bg1">
                      <a:alpha val="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AMARAN TERHADAP ORANG YANG MENGABAIKAN SOLAT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1447800"/>
            <a:ext cx="6781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Salah satu rukun Islam yang lima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609600" y="-101600"/>
            <a:ext cx="5029200" cy="133350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SOLAT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DF3260D5-42C0-2C4B-3968-D6008821F100}"/>
              </a:ext>
            </a:extLst>
          </p:cNvPr>
          <p:cNvSpPr/>
          <p:nvPr/>
        </p:nvSpPr>
        <p:spPr>
          <a:xfrm>
            <a:off x="2362200" y="2819400"/>
            <a:ext cx="655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Wajib ke atas setiap orang mukallaf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5C3D7CC1-7726-BAFF-0C2F-24FB91059AE2}"/>
              </a:ext>
            </a:extLst>
          </p:cNvPr>
          <p:cNvSpPr/>
          <p:nvPr/>
        </p:nvSpPr>
        <p:spPr>
          <a:xfrm>
            <a:off x="2133600" y="4267200"/>
            <a:ext cx="655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Tiang Agama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xmlns="" id="{FCE7BC64-469E-AEB9-82B9-F61DD1D82698}"/>
              </a:ext>
            </a:extLst>
          </p:cNvPr>
          <p:cNvSpPr/>
          <p:nvPr/>
        </p:nvSpPr>
        <p:spPr>
          <a:xfrm>
            <a:off x="1447800" y="5715000"/>
            <a:ext cx="7543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Tanda kemantapan Islam dalam jiwa seseorang insan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78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9" y="4077831"/>
            <a:ext cx="87849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Sesuatu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boleh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membezakan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antara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 (orang Islam) dan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antara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(orang-orang kafir),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ialah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Oleh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sesiapa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meninggalkannya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mengingkari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kewajipannya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kafir.” 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Rasulullah SAW: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CE5D29-0450-0118-C59D-4BBD78DCF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9" y="1676400"/>
            <a:ext cx="8229680" cy="1862069"/>
          </a:xfrm>
          <a:prstGeom prst="rect">
            <a:avLst/>
          </a:prstGeom>
          <a:effectLst>
            <a:glow rad="25400">
              <a:schemeClr val="bg1">
                <a:alpha val="9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164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9" y="4406205"/>
            <a:ext cx="8784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membezakan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antara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seorang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muslim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seorang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syirik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kafir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ialah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meninggalkan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Rasulullah SAW: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FEA4C1-39DB-DF2D-E99D-A7AE4F27C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" y="1727644"/>
            <a:ext cx="8182574" cy="18537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20359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12411563</TotalTime>
  <Words>1129</Words>
  <Application>Microsoft Office PowerPoint</Application>
  <PresentationFormat>On-screen Show (4:3)</PresentationFormat>
  <Paragraphs>144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Arial Unicode MS</vt:lpstr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735</cp:revision>
  <dcterms:created xsi:type="dcterms:W3CDTF">2017-12-24T04:47:57Z</dcterms:created>
  <dcterms:modified xsi:type="dcterms:W3CDTF">2023-02-01T10:21:31Z</dcterms:modified>
</cp:coreProperties>
</file>